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Garet" charset="1" panose="00000000000000000000"/>
      <p:regular r:id="rId13"/>
    </p:embeddedFont>
    <p:embeddedFont>
      <p:font typeface="Garet Ultra-Bold" charset="1" panose="00000000000000000000"/>
      <p:regular r:id="rId14"/>
    </p:embeddedFont>
    <p:embeddedFont>
      <p:font typeface="Garet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3E9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122702" y="8441690"/>
            <a:ext cx="5402176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0" y="-1113535"/>
            <a:ext cx="18288000" cy="11400535"/>
            <a:chOff x="0" y="0"/>
            <a:chExt cx="24384000" cy="1520071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12927" r="0" b="12927"/>
            <a:stretch>
              <a:fillRect/>
            </a:stretch>
          </p:blipFill>
          <p:spPr>
            <a:xfrm flipH="false" flipV="false">
              <a:off x="0" y="0"/>
              <a:ext cx="24384000" cy="15200714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8855971" y="4419574"/>
            <a:ext cx="9432029" cy="4702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Challenge : NASA Space Apps Challenge 2025 - Challenge#18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Team Name : CelestiaX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Team Members :Don Joseph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                      Ben Sebastian Joseph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                      Joel Davis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                      Aleesha Maria Mathew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                      Anushma Prasad</a:t>
            </a:r>
          </a:p>
          <a:p>
            <a:pPr algn="l">
              <a:lnSpc>
                <a:spcPts val="416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                      Sania Sen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78680" y="1918756"/>
            <a:ext cx="8640078" cy="1837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99"/>
              </a:lnSpc>
            </a:pPr>
            <a:r>
              <a:rPr lang="en-US" sz="7099" b="true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Will It Rain On My Parade 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0903" y="2344109"/>
            <a:ext cx="7266581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20"/>
              </a:lnSpc>
              <a:spcBef>
                <a:spcPct val="0"/>
              </a:spcBef>
            </a:pPr>
            <a:r>
              <a:rPr lang="en-US" b="true" sz="4600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2709" y="4145996"/>
            <a:ext cx="15946360" cy="3267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Outdoor events often face unexpected weather disruptions.</a:t>
            </a:r>
          </a:p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Predicting rain and weather conditions for specific times and places is difficult for the public.</a:t>
            </a:r>
          </a:p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Goal: Help users plan events smarter using NASA Earth observation data and live weather APIs.</a:t>
            </a:r>
          </a:p>
          <a:p>
            <a:pPr algn="l" marL="0" indent="0" lvl="0">
              <a:lnSpc>
                <a:spcPts val="4320"/>
              </a:lnSpc>
              <a:spcBef>
                <a:spcPct val="0"/>
              </a:spcBef>
            </a:pPr>
          </a:p>
        </p:txBody>
      </p:sp>
      <p:sp>
        <p:nvSpPr>
          <p:cNvPr name="AutoShape 5" id="5"/>
          <p:cNvSpPr/>
          <p:nvPr/>
        </p:nvSpPr>
        <p:spPr>
          <a:xfrm flipV="true">
            <a:off x="0" y="3299503"/>
            <a:ext cx="5402176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888" t="0" r="16888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9573060" y="2497440"/>
            <a:ext cx="8271267" cy="452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7" indent="-323848" lvl="1">
              <a:lnSpc>
                <a:spcPts val="4049"/>
              </a:lnSpc>
              <a:buFont typeface="Arial"/>
              <a:buChar char="•"/>
            </a:pPr>
            <a:r>
              <a:rPr lang="en-US" sz="2999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A web app that predicts rain and weather conditions for any date and location.</a:t>
            </a:r>
          </a:p>
          <a:p>
            <a:pPr algn="l" marL="647697" indent="-323848" lvl="1">
              <a:lnSpc>
                <a:spcPts val="4049"/>
              </a:lnSpc>
              <a:buFont typeface="Arial"/>
              <a:buChar char="•"/>
            </a:pPr>
            <a:r>
              <a:rPr lang="en-US" sz="2999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Uses NASA Earth Science data for high-accuracy forecasts.</a:t>
            </a:r>
          </a:p>
          <a:p>
            <a:pPr algn="l" marL="647697" indent="-323848" lvl="1">
              <a:lnSpc>
                <a:spcPts val="4049"/>
              </a:lnSpc>
              <a:buFont typeface="Arial"/>
              <a:buChar char="•"/>
            </a:pPr>
            <a:r>
              <a:rPr lang="en-US" sz="2999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Personalized dashboard with details like temperature, precipitation, wind speed, and air quality.</a:t>
            </a:r>
          </a:p>
          <a:p>
            <a:pPr algn="l">
              <a:lnSpc>
                <a:spcPts val="404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9327642" y="1028700"/>
            <a:ext cx="6389728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640"/>
              </a:lnSpc>
              <a:spcBef>
                <a:spcPct val="0"/>
              </a:spcBef>
            </a:pPr>
            <a:r>
              <a:rPr lang="en-US" b="true" sz="4700">
                <a:solidFill>
                  <a:srgbClr val="2D3E96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Solution Overview</a:t>
            </a:r>
          </a:p>
        </p:txBody>
      </p:sp>
      <p:sp>
        <p:nvSpPr>
          <p:cNvPr name="AutoShape 6" id="6"/>
          <p:cNvSpPr/>
          <p:nvPr/>
        </p:nvSpPr>
        <p:spPr>
          <a:xfrm>
            <a:off x="9144000" y="1934458"/>
            <a:ext cx="6716530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D3E9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001814"/>
            <a:ext cx="4712336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20500" t="0" r="20500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803733" y="1028700"/>
            <a:ext cx="4310854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4599" b="true">
                <a:solidFill>
                  <a:srgbClr val="FFFFFF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How it Works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3096" y="2570116"/>
            <a:ext cx="9098480" cy="4471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Heading: Workflow &amp; Technology Content:</a:t>
            </a:r>
          </a:p>
          <a:p>
            <a:pPr algn="l" marL="690881" indent="-345440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User enters date and location.</a:t>
            </a:r>
          </a:p>
          <a:p>
            <a:pPr algn="l" marL="690881" indent="-345440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App fetches NASA Earth observation and live weather data.</a:t>
            </a:r>
          </a:p>
          <a:p>
            <a:pPr algn="l" marL="690881" indent="-345440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Backend processes and predicts rain probability.</a:t>
            </a:r>
          </a:p>
          <a:p>
            <a:pPr algn="l" marL="690881" indent="-345440" lvl="1">
              <a:lnSpc>
                <a:spcPts val="4480"/>
              </a:lnSpc>
              <a:buAutoNum type="arabicPeriod" startAt="1"/>
            </a:pPr>
            <a:r>
              <a:rPr lang="en-US" sz="320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Dashboard displays detailed results.</a:t>
            </a:r>
          </a:p>
          <a:p>
            <a:pPr algn="l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287084" cy="10403072"/>
            <a:chOff x="0" y="0"/>
            <a:chExt cx="12382778" cy="1387076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54722" t="25193" r="13222" b="0"/>
            <a:stretch>
              <a:fillRect/>
            </a:stretch>
          </p:blipFill>
          <p:spPr>
            <a:xfrm flipH="false" flipV="false">
              <a:off x="0" y="0"/>
              <a:ext cx="12382778" cy="1387076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28833" y="2323338"/>
            <a:ext cx="9015167" cy="6264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Programming / Frameworks: Python, Flask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Frontend / UI: HTML, CSS, JavaScript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Data &amp; APIs: NASA Open APIs (e.g., Earthdata, Satellite imagery)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Database / Storage: Firebase / SQLite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AI &amp; ML: TensorFlow / Scikit-learn (for model or image analysis)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Visualization: Matplotlib / Plotly</a:t>
            </a:r>
          </a:p>
          <a:p>
            <a:pPr algn="l" marL="690885" indent="-345443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Collaboration &amp; Deployment: GitHub, Google Colab, Render / Vercel</a:t>
            </a:r>
          </a:p>
          <a:p>
            <a:pPr algn="l">
              <a:lnSpc>
                <a:spcPts val="416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028700"/>
            <a:ext cx="5672616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4599" b="true">
                <a:solidFill>
                  <a:srgbClr val="2D3E96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Technology Stack</a:t>
            </a:r>
          </a:p>
        </p:txBody>
      </p:sp>
      <p:sp>
        <p:nvSpPr>
          <p:cNvPr name="AutoShape 6" id="6"/>
          <p:cNvSpPr/>
          <p:nvPr/>
        </p:nvSpPr>
        <p:spPr>
          <a:xfrm>
            <a:off x="-673358" y="1966151"/>
            <a:ext cx="4712336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90436" y="0"/>
            <a:ext cx="13275206" cy="10287000"/>
            <a:chOff x="0" y="0"/>
            <a:chExt cx="17700274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983" t="0" r="6983" b="0"/>
            <a:stretch>
              <a:fillRect/>
            </a:stretch>
          </p:blipFill>
          <p:spPr>
            <a:xfrm flipH="false" flipV="false">
              <a:off x="0" y="0"/>
              <a:ext cx="17700274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674199" y="1664853"/>
            <a:ext cx="7341807" cy="69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4599" b="true">
                <a:solidFill>
                  <a:srgbClr val="2D3E96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NASA Data And Impact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74199" y="3119280"/>
            <a:ext cx="7341807" cy="4169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2" indent="-345441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NASA POWER API provides accurate global atmospheric and precipitation data.</a:t>
            </a:r>
          </a:p>
          <a:p>
            <a:pPr algn="l" marL="690882" indent="-345441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Enables precise rain prediction and environmental awareness.</a:t>
            </a:r>
          </a:p>
          <a:p>
            <a:pPr algn="l" marL="690882" indent="-345441" lvl="1">
              <a:lnSpc>
                <a:spcPts val="4160"/>
              </a:lnSpc>
              <a:buFont typeface="Arial"/>
              <a:buChar char="•"/>
            </a:pPr>
            <a:r>
              <a:rPr lang="en-US" sz="3200">
                <a:solidFill>
                  <a:srgbClr val="101010"/>
                </a:solidFill>
                <a:latin typeface="Garet"/>
                <a:ea typeface="Garet"/>
                <a:cs typeface="Garet"/>
                <a:sym typeface="Garet"/>
              </a:rPr>
              <a:t>Demonstrates the use of open NASA data for public benefit.</a:t>
            </a:r>
          </a:p>
          <a:p>
            <a:pPr algn="l">
              <a:lnSpc>
                <a:spcPts val="416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-775615" y="2722857"/>
            <a:ext cx="5306444" cy="0"/>
          </a:xfrm>
          <a:prstGeom prst="line">
            <a:avLst/>
          </a:prstGeom>
          <a:ln cap="flat" w="47625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000916" y="-2478679"/>
            <a:ext cx="9287084" cy="12765679"/>
            <a:chOff x="0" y="0"/>
            <a:chExt cx="12382778" cy="17020905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0" t="11404" r="0" b="11404"/>
            <a:stretch>
              <a:fillRect/>
            </a:stretch>
          </p:blipFill>
          <p:spPr>
            <a:xfrm flipH="false" flipV="false">
              <a:off x="0" y="0"/>
              <a:ext cx="12382778" cy="17020905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1028700" y="896220"/>
            <a:ext cx="5034950" cy="1390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9"/>
              </a:lnSpc>
            </a:pPr>
            <a:r>
              <a:rPr lang="en-US" sz="4599" b="true">
                <a:solidFill>
                  <a:srgbClr val="2D3E96"/>
                </a:solidFill>
                <a:latin typeface="Garet Ultra-Bold"/>
                <a:ea typeface="Garet Ultra-Bold"/>
                <a:cs typeface="Garet Ultra-Bold"/>
                <a:sym typeface="Garet Ultra-Bold"/>
              </a:rPr>
              <a:t>Results &amp; Future Scope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3161" y="2416214"/>
            <a:ext cx="9000839" cy="6915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Built a working prototype in 36 hours.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Integrated live weather and NASA APIs.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Delivered a user-friendly experience with visualized insights.</a:t>
            </a:r>
          </a:p>
          <a:p>
            <a:pPr algn="l">
              <a:lnSpc>
                <a:spcPts val="4200"/>
              </a:lnSpc>
            </a:pP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Future Enhancements: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Mobile app version and push notifications.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ML-based rain prediction for longer-term accuracy.</a:t>
            </a:r>
          </a:p>
          <a:p>
            <a:pPr algn="l"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D3E96"/>
                </a:solidFill>
                <a:latin typeface="Garet"/>
                <a:ea typeface="Garet"/>
                <a:cs typeface="Garet"/>
                <a:sym typeface="Garet"/>
              </a:rPr>
              <a:t>Collaboration with event planners for safety alerts.</a:t>
            </a:r>
          </a:p>
          <a:p>
            <a:pPr algn="l">
              <a:lnSpc>
                <a:spcPts val="42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576417" y="6012882"/>
            <a:ext cx="705588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DAG05JhNrKs</dc:identifier>
  <dcterms:modified xsi:type="dcterms:W3CDTF">2011-08-01T06:04:30Z</dcterms:modified>
  <cp:revision>1</cp:revision>
  <dc:title>Will It Rain On My Parade ?</dc:title>
</cp:coreProperties>
</file>

<file path=docProps/thumbnail.jpeg>
</file>